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801600" cy="9601200" type="A3"/>
  <p:notesSz cx="6858000" cy="9144000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764" y="-108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 l="15692" t="13453" r="34923" b="20769"/>
          <a:stretch>
            <a:fillRect/>
          </a:stretch>
        </p:blipFill>
        <p:spPr bwMode="auto">
          <a:xfrm>
            <a:off x="0" y="0"/>
            <a:ext cx="12814908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7120880" y="1128192"/>
            <a:ext cx="5112568" cy="4536504"/>
          </a:xfrm>
          <a:prstGeom prst="roundRect">
            <a:avLst/>
          </a:prstGeom>
          <a:ln>
            <a:solidFill>
              <a:srgbClr val="66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008" y="6312768"/>
            <a:ext cx="6904856" cy="3096344"/>
          </a:xfrm>
          <a:prstGeom prst="roundRect">
            <a:avLst/>
          </a:prstGeom>
          <a:ln>
            <a:solidFill>
              <a:srgbClr val="66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008" y="1128192"/>
            <a:ext cx="6904856" cy="5040560"/>
          </a:xfrm>
          <a:prstGeom prst="roundRect">
            <a:avLst/>
          </a:prstGeom>
          <a:ln>
            <a:solidFill>
              <a:srgbClr val="66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d:\Desktop\СЛОВАРИ2019\DSC045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8112" y="1776264"/>
            <a:ext cx="3240360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Рисунок 3" descr="d:\Desktop\месячник2019\IMG-20191120-WA00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0600" y="6456784"/>
            <a:ext cx="2232248" cy="230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Рисунок 4" descr="d:\Desktop\месячник2019\IMG-20191115-WA00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8112" y="6456784"/>
            <a:ext cx="4248472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Рисунок 5" descr="d:\Desktop\месячник2019\20191111_13403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36904" y="3000400"/>
            <a:ext cx="4536000" cy="25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Рисунок 6" descr="d:\Desktop\месячник2019\IMG-20191115-WA000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64614" y="1272208"/>
            <a:ext cx="2304256" cy="1598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62475"/>
            <a:ext cx="12801600" cy="904863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ru-RU" sz="5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 ноября </a:t>
            </a:r>
            <a:r>
              <a:rPr lang="ru-RU" sz="5000" b="1" i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5000" b="1" i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5000" b="1" i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словарей и энциклопедий </a:t>
            </a:r>
            <a:endParaRPr lang="ru-RU" sz="5000" b="1" i="1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6104" y="8761040"/>
            <a:ext cx="684076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Наши друзья и помощники словари  и  энциклопедии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112" y="5081081"/>
            <a:ext cx="32403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Выставка, посвященная словарям была организована в читальном зале 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библиотеки</a:t>
            </a:r>
            <a:endParaRPr lang="ru-RU" sz="20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8112" y="1128192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Словарь Даля  - хранилище народной мудрости</a:t>
            </a:r>
            <a:endParaRPr lang="ru-RU" sz="24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76464" y="1512034"/>
            <a:ext cx="35283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Подскажет объяснение, толкование слов.</a:t>
            </a:r>
          </a:p>
          <a:p>
            <a:pPr marL="266700" indent="-2667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Послужит, как своеобразная энциклопедия народной жизни, из которой можно узнать о жизни и быте народа.</a:t>
            </a:r>
          </a:p>
          <a:p>
            <a:pPr marL="266700" indent="-2667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Поможет узнать значение устаревших слов.</a:t>
            </a:r>
          </a:p>
          <a:p>
            <a:pPr marL="266700" indent="-2667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Откроет новые значения привычных слов .</a:t>
            </a:r>
          </a:p>
          <a:p>
            <a:pPr marL="266700" indent="-2667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Познакомит с особенностями произношения в разных областях </a:t>
            </a:r>
          </a:p>
          <a:p>
            <a:pPr marL="266700" indent="-2667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Подарит богатейшее собрание пословиц.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6633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41160" y="1200200"/>
            <a:ext cx="2520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Уроки, презентации, провели -1а,4в,6в,7в </a:t>
            </a:r>
            <a:endParaRPr lang="ru-RU" sz="2400" b="1" dirty="0" smtClean="0">
              <a:solidFill>
                <a:srgbClr val="6633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классах</a:t>
            </a:r>
            <a:endParaRPr lang="ru-RU" sz="2400" b="1" dirty="0" smtClean="0">
              <a:solidFill>
                <a:srgbClr val="6633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AutoShape 3" descr="https://ds05.infourok.ru/uploads/ex/0351/000a1570-d3b8c5d4/img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https://ds05.infourok.ru/uploads/ex/0351/000a1570-d3b8c5d4/img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ds03.infourok.ru/uploads/ex/12ef/0000c2b6-ad2e28e1/4/img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048872" y="6509628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МАОУ «Гимназия №76»</a:t>
            </a:r>
            <a:endParaRPr lang="ru-RU" sz="2800" b="1" dirty="0" smtClean="0">
              <a:solidFill>
                <a:srgbClr val="6633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5749ce8dc6524154f84ed9f4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08912" y="7209452"/>
            <a:ext cx="1936205" cy="18396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 l="15692" t="13453" r="34923" b="20769"/>
          <a:stretch>
            <a:fillRect/>
          </a:stretch>
        </p:blipFill>
        <p:spPr bwMode="auto">
          <a:xfrm>
            <a:off x="0" y="0"/>
            <a:ext cx="12814908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72008" y="1200200"/>
            <a:ext cx="6904856" cy="5112568"/>
          </a:xfrm>
          <a:prstGeom prst="roundRect">
            <a:avLst/>
          </a:prstGeom>
          <a:ln>
            <a:solidFill>
              <a:srgbClr val="66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2475"/>
            <a:ext cx="12801600" cy="904863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ru-RU" sz="5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 ноября </a:t>
            </a:r>
            <a:r>
              <a:rPr lang="ru-RU" sz="5000" b="1" i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5000" b="1" i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5000" b="1" i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словарей и энциклопедий </a:t>
            </a:r>
            <a:endParaRPr lang="ru-RU" sz="5000" b="1" i="1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8112" y="1200200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Если ты не знаешь Значение слова, посмотри в толковый словарь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8032" y="6750040"/>
            <a:ext cx="61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Словарь-это вся вселенная в алфавитном порядке! Если хорошенько подумать, словарь-это книга книг. Он включает в себя все другие книги, нужно лишь извлечь из нее.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Анатоль Франс</a:t>
            </a:r>
          </a:p>
        </p:txBody>
      </p:sp>
      <p:sp>
        <p:nvSpPr>
          <p:cNvPr id="1027" name="AutoShape 3" descr="https://ds05.infourok.ru/uploads/ex/0351/000a1570-d3b8c5d4/img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https://ds05.infourok.ru/uploads/ex/0351/000a1570-d3b8c5d4/img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ds03.infourok.ru/uploads/ex/12ef/0000c2b6-ad2e28e1/4/img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24" descr="d:\Desktop\месячник2019\20191111_1357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012" y="1946072"/>
            <a:ext cx="3387492" cy="2926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6" name="Рисунок 25" descr="d:\Desktop\hello_html_42020d6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8093" y="2037973"/>
            <a:ext cx="2078691" cy="283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208112" y="4845313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Словарь предназначен для того</a:t>
            </a:r>
            <a:r>
              <a:rPr lang="ru-RU" sz="16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, чтобы </a:t>
            </a:r>
            <a:r>
              <a:rPr lang="ru-RU" sz="16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мы могли получить нам информацию. У словарей нет срока годности. Словарь есть книга</a:t>
            </a:r>
            <a:r>
              <a:rPr lang="ru-RU" sz="16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, которую необходимо </a:t>
            </a:r>
            <a:r>
              <a:rPr lang="ru-RU" sz="16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прочитать. В наше время очень велик выбор словарной литературы и вы без труда сможете подобрать удобный и нужный словарь, а </a:t>
            </a:r>
            <a:r>
              <a:rPr lang="ru-RU" sz="16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главное - необходимый </a:t>
            </a:r>
            <a:r>
              <a:rPr lang="ru-RU" sz="16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вам в данный момент.</a:t>
            </a:r>
            <a:endParaRPr lang="ru-RU" sz="1600" b="1" i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20880" y="1418540"/>
            <a:ext cx="489654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Усердней с каждым днем гляжу в словарь.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его столбцах мерцают искры чувства.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подвалы слов не раз сойдет искусство,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Держа в руке свой потайной фонарь.</a:t>
            </a:r>
            <a:endParaRPr lang="ru-RU" sz="1800" b="1" i="1" dirty="0" smtClean="0">
              <a:solidFill>
                <a:srgbClr val="6633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всех словах — события печать.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дались недаром человеку.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Читаю: «Век. От века. Вековать.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доживать. Бог сыну не дал веку.</a:t>
            </a:r>
            <a:endParaRPr lang="ru-RU" sz="1800" b="1" i="1" dirty="0" smtClean="0">
              <a:solidFill>
                <a:srgbClr val="6633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заедать, век заживать чужой…»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словах звучит укор, и гнев, и совесть.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Нет, не словарь лежит передо мной,</a:t>
            </a:r>
            <a:b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древняя рассыпанная </a:t>
            </a: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повесть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800" b="1" i="1" dirty="0" smtClean="0">
              <a:solidFill>
                <a:srgbClr val="6633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66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С.Я.Маршак </a:t>
            </a:r>
            <a:endParaRPr lang="ru-RU" sz="2800" b="1" i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Рисунок 28" descr="d:\Desktop\месячник2019\20191111_13545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616824" y="6860232"/>
            <a:ext cx="2751036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204</Words>
  <Application>Microsoft Office PowerPoint</Application>
  <PresentationFormat>A3 (297x420 мм)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2019-11-25T13:51:37Z</dcterms:created>
  <dcterms:modified xsi:type="dcterms:W3CDTF">2019-11-26T07:58:11Z</dcterms:modified>
</cp:coreProperties>
</file>